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7" r:id="rId9"/>
    <p:sldId id="264" r:id="rId10"/>
    <p:sldId id="268" r:id="rId11"/>
    <p:sldId id="265" r:id="rId12"/>
    <p:sldId id="269" r:id="rId13"/>
    <p:sldId id="266" r:id="rId14"/>
    <p:sldId id="270" r:id="rId15"/>
    <p:sldId id="271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184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1A237-AA80-9283-767D-2F31BCB0D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A69B0A-2EC7-B320-52BB-5BEAF5C76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2EA05-2645-3486-A5CA-DC379A54C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30DD8-3401-A167-C206-41E30AA74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F4722-C3FF-8F73-2A88-EB9888CF7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5930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3E032-1591-93CC-6FCB-48118204D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39437-2A0A-EA47-672B-160D081C6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5BDBB-88C3-7957-0E09-349E709CC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03249-7BBF-1FE5-3F40-D6CE5779F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75A3F-3BE4-4741-D84D-B299EB98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77689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8375E6-7566-579C-4F90-D0C16CEEA0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AA5AA7-197A-C230-C776-BD8196F4CE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A30DF-A4C7-32CF-0167-4D19E3A50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8CE54-2164-4AE2-BCFD-AB256D39F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67AE6-D32F-BBFA-C57B-03677DE85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871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4DD1C-75DC-FDAD-F347-3B766B6FF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9BDC3-D7C2-FAE8-1F16-99AD41029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C55F8-69FF-C2AA-C0F2-A93EAC97A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3AD0-0797-0E1A-D6C3-A0A4A023E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7AAFC-53CA-F217-774D-35E09FB6F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9417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902F-DB45-B38C-865E-8DED12814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4BA8C-33D9-A3C1-0941-102E59861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E8D7-C304-D35F-E3AD-A5F4EDE65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C028E-4089-5DE1-B9C9-2B5FEDA1E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9D877-C9CD-04AA-66FC-1CD67A89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8148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73FA8-825C-E077-4D63-64762CD13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345A9-95EF-0510-9ED7-2B99AD611D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AC2D3-D615-83C2-E9B3-BE684D588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B9CB6A-A3D5-3626-6607-207B61058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D97D4-E440-8C9C-B97A-728671BEE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71240-5EBF-D9C2-D440-F3B3BCD1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782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00EEB-6C24-C1E7-B0EF-17A2DB4F3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38826-99FF-973A-3273-43AAA2A89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9F80A9-F340-A113-7FE4-C685B4510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454589-07C5-4A9A-1F90-8B0DFD1DDA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36B972-6FAF-BB16-28F0-40DB10885C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E9A01C-01D1-4D61-F223-4480BAA18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89E7-4624-1916-1EC1-6002DE1B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9802BE-01F6-3D4F-6015-7E3550D2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11407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AB359-9895-5990-5AB5-64B35C054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7D992B-E125-07A7-01C8-43FA3A87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C2D593-B6BA-3173-6EEC-027855F99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E8F8D9-47D4-6F4A-0591-1656A2D9B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8437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33C70A-B8F1-2724-8683-90D89BA11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A4132-BB2F-05CE-FED7-20CDC3429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2194E4-77F1-FD9D-1AD9-5510695FB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331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A4C6C-C94F-085F-D7AD-D8A22AC83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80A50-9055-C2E2-B49C-0AB17D67C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F97BF-6B87-64C7-054F-E21C35069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DF2E0-A881-74E4-4A96-1696469A4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92DBB-FF53-4B5A-EE3E-6575B29EC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A1934-3750-D313-3A17-90F389311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49134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27D79-C089-EFE0-44E4-FD12D591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F1A441-4A94-0935-BA9A-CE4BEADF0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4C1A7-85D2-19DA-FFB8-7388C1EE9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D50E0-7171-73AB-79BD-9230D4B3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2B1A5-ED58-3680-E332-99E8DCDEF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EA977-E546-0EED-F09B-D430DA38A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798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463EB0-862F-2349-F967-F3F2F929A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792D2-17ED-B1DB-B23C-3A4DCA063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544BC-81DE-CD7D-890E-226A065F96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74F3EE-3FEB-4044-901F-3C06941A6211}" type="datetimeFigureOut">
              <a:rPr lang="nl-BE" smtClean="0"/>
              <a:t>16/01/2025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777C1-6002-3C6D-0FD1-533224D45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98B62-EE5D-A17B-942F-5B82C5AD99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02090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5B286-FE1E-D6C9-EDAA-A8EEED3738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E-motion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16A8EB-13FD-70F4-35E3-E14CC7A904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Seth Van den Bossche</a:t>
            </a:r>
          </a:p>
        </p:txBody>
      </p:sp>
    </p:spTree>
    <p:extLst>
      <p:ext uri="{BB962C8B-B14F-4D97-AF65-F5344CB8AC3E}">
        <p14:creationId xmlns:p14="http://schemas.microsoft.com/office/powerpoint/2010/main" val="698354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425-SD2-SethVandenBossche-opdracht1.5_V2">
            <a:hlinkClick r:id="" action="ppaction://media"/>
            <a:extLst>
              <a:ext uri="{FF2B5EF4-FFF2-40B4-BE49-F238E27FC236}">
                <a16:creationId xmlns:a16="http://schemas.microsoft.com/office/drawing/2014/main" id="{34E5A4B3-4907-8C6F-374C-9BD26EDE24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33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10BF2-FE9F-6F4C-F044-6C7C72EBF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3E3CD-9066-85F1-4014-87BC2BB613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Wereld stort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35E1B-786A-B9FE-E9F7-12ED313F74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Gevoel 5 – Week 3</a:t>
            </a:r>
          </a:p>
        </p:txBody>
      </p:sp>
    </p:spTree>
    <p:extLst>
      <p:ext uri="{BB962C8B-B14F-4D97-AF65-F5344CB8AC3E}">
        <p14:creationId xmlns:p14="http://schemas.microsoft.com/office/powerpoint/2010/main" val="148001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425-SD2-SethVandenBossche-opdracht1.6_V2">
            <a:hlinkClick r:id="" action="ppaction://media"/>
            <a:extLst>
              <a:ext uri="{FF2B5EF4-FFF2-40B4-BE49-F238E27FC236}">
                <a16:creationId xmlns:a16="http://schemas.microsoft.com/office/drawing/2014/main" id="{A5E84609-7842-DE83-6183-725C473931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85F0F-D5AE-E922-8C6F-85196F669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5D62-44C2-65F3-9186-D542B88F05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Scrik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60C6D-C2BB-7CE9-F3F2-6A3ECCF910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6 – Week 3</a:t>
            </a:r>
          </a:p>
        </p:txBody>
      </p:sp>
    </p:spTree>
    <p:extLst>
      <p:ext uri="{BB962C8B-B14F-4D97-AF65-F5344CB8AC3E}">
        <p14:creationId xmlns:p14="http://schemas.microsoft.com/office/powerpoint/2010/main" val="94359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2CCEC-BB3D-93F9-788E-DBB146F65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425-SD2-SethVandenBossche-opdracht1.7_V2">
            <a:hlinkClick r:id="" action="ppaction://media"/>
            <a:extLst>
              <a:ext uri="{FF2B5EF4-FFF2-40B4-BE49-F238E27FC236}">
                <a16:creationId xmlns:a16="http://schemas.microsoft.com/office/drawing/2014/main" id="{25E90A71-CD90-AC08-30D1-CFB2A71CA7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46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23CF1-8868-DA4F-3181-61FA7B6D4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2D1BBE47-0CE6-5DE4-3859-FC1606258E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750182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933B8-171F-4144-9E06-660392627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425-SD2-SethVandenBossche-opdracht1.1_V2">
            <a:hlinkClick r:id="" action="ppaction://media"/>
            <a:extLst>
              <a:ext uri="{FF2B5EF4-FFF2-40B4-BE49-F238E27FC236}">
                <a16:creationId xmlns:a16="http://schemas.microsoft.com/office/drawing/2014/main" id="{247F11C9-77BC-E174-06CA-3CDA8D643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4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62D48-D9C2-51AF-AB5E-0C8D30BA7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C031A-7DC2-3E03-4890-E94D1B05AB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Frustratie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DC9AA-025E-4361-85EF-EF9B9A5817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1 – Week 1</a:t>
            </a:r>
          </a:p>
        </p:txBody>
      </p:sp>
    </p:spTree>
    <p:extLst>
      <p:ext uri="{BB962C8B-B14F-4D97-AF65-F5344CB8AC3E}">
        <p14:creationId xmlns:p14="http://schemas.microsoft.com/office/powerpoint/2010/main" val="1032513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0E24C-9624-96BF-B5A5-73D190F61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2425-SD2-SethVandenBossche-opdracht1.2_V2">
            <a:hlinkClick r:id="" action="ppaction://media"/>
            <a:extLst>
              <a:ext uri="{FF2B5EF4-FFF2-40B4-BE49-F238E27FC236}">
                <a16:creationId xmlns:a16="http://schemas.microsoft.com/office/drawing/2014/main" id="{69B92FA1-C1FD-850C-402A-127F59CC87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23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0DFCC-4EB8-B7B0-A56B-8A2929A29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9DAE2-DEE5-5BC3-428B-64EC19A18C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Paniek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52B73-8D8A-86C5-DACB-F18FE3C083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2 – Week 2</a:t>
            </a:r>
          </a:p>
        </p:txBody>
      </p:sp>
    </p:spTree>
    <p:extLst>
      <p:ext uri="{BB962C8B-B14F-4D97-AF65-F5344CB8AC3E}">
        <p14:creationId xmlns:p14="http://schemas.microsoft.com/office/powerpoint/2010/main" val="167958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0E24C-9624-96BF-B5A5-73D190F61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425-SD2-SethVandenBossche-opdracht1.3_V2">
            <a:hlinkClick r:id="" action="ppaction://media"/>
            <a:extLst>
              <a:ext uri="{FF2B5EF4-FFF2-40B4-BE49-F238E27FC236}">
                <a16:creationId xmlns:a16="http://schemas.microsoft.com/office/drawing/2014/main" id="{10CE5D0C-100E-EE82-7107-0F88E4049A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452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36A33-C000-35D0-5F7B-ADA05213D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AE296-88BE-730E-5682-1CD01C8987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Overwhelmend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C08BD8-07D3-06F8-9A60-87FE95C883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3 – Week 2</a:t>
            </a:r>
          </a:p>
        </p:txBody>
      </p:sp>
    </p:spTree>
    <p:extLst>
      <p:ext uri="{BB962C8B-B14F-4D97-AF65-F5344CB8AC3E}">
        <p14:creationId xmlns:p14="http://schemas.microsoft.com/office/powerpoint/2010/main" val="1514117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425-SD2-SethVandenBossche-opdracht1.4_V2">
            <a:hlinkClick r:id="" action="ppaction://media"/>
            <a:extLst>
              <a:ext uri="{FF2B5EF4-FFF2-40B4-BE49-F238E27FC236}">
                <a16:creationId xmlns:a16="http://schemas.microsoft.com/office/drawing/2014/main" id="{21EA3316-A082-C316-2514-54F4E95228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408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7D0D2-B2E8-3712-FDAA-71F5B9BEF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8FC5E-4564-7943-A17F-BCF3181490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Nieuwsgierig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8DA59-E220-C84E-A745-33A450B37F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4 – Week 3</a:t>
            </a:r>
          </a:p>
        </p:txBody>
      </p:sp>
    </p:spTree>
    <p:extLst>
      <p:ext uri="{BB962C8B-B14F-4D97-AF65-F5344CB8AC3E}">
        <p14:creationId xmlns:p14="http://schemas.microsoft.com/office/powerpoint/2010/main" val="3783715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43</Words>
  <Application>Microsoft Office PowerPoint</Application>
  <PresentationFormat>Widescreen</PresentationFormat>
  <Paragraphs>14</Paragraphs>
  <Slides>15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Poppins</vt:lpstr>
      <vt:lpstr>Office Theme</vt:lpstr>
      <vt:lpstr>E-motion</vt:lpstr>
      <vt:lpstr>PowerPoint Presentation</vt:lpstr>
      <vt:lpstr>Frustratie</vt:lpstr>
      <vt:lpstr>PowerPoint Presentation</vt:lpstr>
      <vt:lpstr>Paniek</vt:lpstr>
      <vt:lpstr>PowerPoint Presentation</vt:lpstr>
      <vt:lpstr>Overwhelmend</vt:lpstr>
      <vt:lpstr>PowerPoint Presentation</vt:lpstr>
      <vt:lpstr>Nieuwsgierig</vt:lpstr>
      <vt:lpstr>PowerPoint Presentation</vt:lpstr>
      <vt:lpstr>Wereld stort in</vt:lpstr>
      <vt:lpstr>PowerPoint Presentation</vt:lpstr>
      <vt:lpstr>Scrik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Seth Van den Bossche</dc:creator>
  <cp:lastModifiedBy>Seth Van den Bossche</cp:lastModifiedBy>
  <cp:revision>5</cp:revision>
  <dcterms:created xsi:type="dcterms:W3CDTF">2025-01-16T18:52:36Z</dcterms:created>
  <dcterms:modified xsi:type="dcterms:W3CDTF">2025-01-16T19:23:19Z</dcterms:modified>
</cp:coreProperties>
</file>

<file path=docProps/thumbnail.jpeg>
</file>